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4" r:id="rId13"/>
    <p:sldId id="263" r:id="rId14"/>
    <p:sldId id="265" r:id="rId15"/>
    <p:sldId id="26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8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1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1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C4094-4B0B-4E5D-9408-C4CB1A1F19A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75FF-EF22-445F-9AAC-91A8A01C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Bahnschrift SemiBold SemiConden" panose="020B0502040204020203" pitchFamily="34" charset="0"/>
              </a:rPr>
              <a:t>“I am not young enough to know everything.” –Oscar Wilde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8978" y="6172200"/>
            <a:ext cx="4876800" cy="304800"/>
          </a:xfrm>
        </p:spPr>
        <p:txBody>
          <a:bodyPr>
            <a:normAutofit fontScale="85000" lnSpcReduction="20000"/>
          </a:bodyPr>
          <a:lstStyle/>
          <a:p>
            <a:r>
              <a:rPr lang="hu-HU" sz="2000" dirty="0" err="1"/>
              <a:t>Was</a:t>
            </a:r>
            <a:r>
              <a:rPr lang="hu-HU" sz="2000" dirty="0"/>
              <a:t> </a:t>
            </a:r>
            <a:r>
              <a:rPr lang="hu-HU" sz="2000" dirty="0" err="1"/>
              <a:t>shown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Stevie</a:t>
            </a:r>
            <a:r>
              <a:rPr lang="hu-HU" sz="2000" dirty="0"/>
              <a:t> </a:t>
            </a:r>
            <a:r>
              <a:rPr lang="hu-HU" sz="2000" dirty="0" err="1"/>
              <a:t>Wonder’s</a:t>
            </a:r>
            <a:r>
              <a:rPr lang="hu-HU" sz="2000" dirty="0"/>
              <a:t> Happy </a:t>
            </a:r>
            <a:r>
              <a:rPr lang="hu-HU" sz="2000" dirty="0" err="1"/>
              <a:t>Birthday</a:t>
            </a:r>
            <a:r>
              <a:rPr lang="hu-HU" sz="2000" dirty="0"/>
              <a:t> song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62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5356437" cy="6049756"/>
          </a:xfrm>
        </p:spPr>
      </p:pic>
    </p:spTree>
    <p:extLst>
      <p:ext uri="{BB962C8B-B14F-4D97-AF65-F5344CB8AC3E}">
        <p14:creationId xmlns:p14="http://schemas.microsoft.com/office/powerpoint/2010/main" val="417671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096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Photo taken by Laci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503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64"/>
            <a:ext cx="7315199" cy="5486399"/>
          </a:xfrm>
        </p:spPr>
      </p:pic>
    </p:spTree>
    <p:extLst>
      <p:ext uri="{BB962C8B-B14F-4D97-AF65-F5344CB8AC3E}">
        <p14:creationId xmlns:p14="http://schemas.microsoft.com/office/powerpoint/2010/main" val="292960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71628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000" dirty="0"/>
              <a:t>Happy Birthday Laci!</a:t>
            </a:r>
          </a:p>
        </p:txBody>
      </p:sp>
    </p:spTree>
    <p:extLst>
      <p:ext uri="{BB962C8B-B14F-4D97-AF65-F5344CB8AC3E}">
        <p14:creationId xmlns:p14="http://schemas.microsoft.com/office/powerpoint/2010/main" val="1685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building, outdoor, old, government building&#10;&#10;Description automatically generated">
            <a:extLst>
              <a:ext uri="{FF2B5EF4-FFF2-40B4-BE49-F238E27FC236}">
                <a16:creationId xmlns:a16="http://schemas.microsoft.com/office/drawing/2014/main" id="{26D278AB-72D5-45E9-AD67-B4D71F9E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605756"/>
            <a:ext cx="8010525" cy="4514850"/>
          </a:xfrm>
        </p:spPr>
      </p:pic>
    </p:spTree>
    <p:extLst>
      <p:ext uri="{BB962C8B-B14F-4D97-AF65-F5344CB8AC3E}">
        <p14:creationId xmlns:p14="http://schemas.microsoft.com/office/powerpoint/2010/main" val="385885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library, shelf, room&#10;&#10;Description automatically generated">
            <a:extLst>
              <a:ext uri="{FF2B5EF4-FFF2-40B4-BE49-F238E27FC236}">
                <a16:creationId xmlns:a16="http://schemas.microsoft.com/office/drawing/2014/main" id="{D333DB97-E68F-4078-A469-E9CE5FD0A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615281"/>
            <a:ext cx="7934325" cy="4495800"/>
          </a:xfrm>
        </p:spPr>
      </p:pic>
    </p:spTree>
    <p:extLst>
      <p:ext uri="{BB962C8B-B14F-4D97-AF65-F5344CB8AC3E}">
        <p14:creationId xmlns:p14="http://schemas.microsoft.com/office/powerpoint/2010/main" val="74908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38245" cy="5261254"/>
          </a:xfrm>
        </p:spPr>
      </p:pic>
    </p:spTree>
    <p:extLst>
      <p:ext uri="{BB962C8B-B14F-4D97-AF65-F5344CB8AC3E}">
        <p14:creationId xmlns:p14="http://schemas.microsoft.com/office/powerpoint/2010/main" val="141432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375935" cy="3833631"/>
          </a:xfrm>
        </p:spPr>
      </p:pic>
    </p:spTree>
    <p:extLst>
      <p:ext uri="{BB962C8B-B14F-4D97-AF65-F5344CB8AC3E}">
        <p14:creationId xmlns:p14="http://schemas.microsoft.com/office/powerpoint/2010/main" val="199658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428770" cy="4141176"/>
          </a:xfrm>
        </p:spPr>
      </p:pic>
    </p:spTree>
    <p:extLst>
      <p:ext uri="{BB962C8B-B14F-4D97-AF65-F5344CB8AC3E}">
        <p14:creationId xmlns:p14="http://schemas.microsoft.com/office/powerpoint/2010/main" val="104614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3487"/>
            <a:ext cx="7772400" cy="4967520"/>
          </a:xfrm>
        </p:spPr>
      </p:pic>
    </p:spTree>
    <p:extLst>
      <p:ext uri="{BB962C8B-B14F-4D97-AF65-F5344CB8AC3E}">
        <p14:creationId xmlns:p14="http://schemas.microsoft.com/office/powerpoint/2010/main" val="28806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563909" cy="5672932"/>
          </a:xfrm>
        </p:spPr>
      </p:pic>
    </p:spTree>
    <p:extLst>
      <p:ext uri="{BB962C8B-B14F-4D97-AF65-F5344CB8AC3E}">
        <p14:creationId xmlns:p14="http://schemas.microsoft.com/office/powerpoint/2010/main" val="314398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181600" cy="6285875"/>
          </a:xfrm>
        </p:spPr>
      </p:pic>
    </p:spTree>
    <p:extLst>
      <p:ext uri="{BB962C8B-B14F-4D97-AF65-F5344CB8AC3E}">
        <p14:creationId xmlns:p14="http://schemas.microsoft.com/office/powerpoint/2010/main" val="60411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7FEE03279594793D661133C0DFBF6" ma:contentTypeVersion="9" ma:contentTypeDescription="Create a new document." ma:contentTypeScope="" ma:versionID="255d430cf7850309c87927eab37c235a">
  <xsd:schema xmlns:xsd="http://www.w3.org/2001/XMLSchema" xmlns:xs="http://www.w3.org/2001/XMLSchema" xmlns:p="http://schemas.microsoft.com/office/2006/metadata/properties" xmlns:ns2="35418dc4-4377-4e68-ba6a-9d338e769696" targetNamespace="http://schemas.microsoft.com/office/2006/metadata/properties" ma:root="true" ma:fieldsID="c6edb93af364bf5e87ca0199c3b176c1" ns2:_="">
    <xsd:import namespace="35418dc4-4377-4e68-ba6a-9d338e7696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18dc4-4377-4e68-ba6a-9d338e769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8D2D74-37F6-4D44-B5E0-93766134B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418dc4-4377-4e68-ba6a-9d338e769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825AFB-9475-471C-B40C-E6037CF876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4C6B71-C87E-4D15-91BA-CCC5708A2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Bahnschrift SemiBold SemiConden</vt:lpstr>
      <vt:lpstr>Calibri</vt:lpstr>
      <vt:lpstr>Office Theme</vt:lpstr>
      <vt:lpstr>“I am not young enough to know everything.” –Oscar Wilde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taken by Laci </vt:lpstr>
      <vt:lpstr>PowerPoint Presentation</vt:lpstr>
      <vt:lpstr>Happy Birthday Laci!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111</cp:lastModifiedBy>
  <cp:revision>10</cp:revision>
  <dcterms:created xsi:type="dcterms:W3CDTF">2021-02-15T15:59:51Z</dcterms:created>
  <dcterms:modified xsi:type="dcterms:W3CDTF">2021-02-21T18:25:38Z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0x0101000517FEE03279594793D661133C0DFBF6</vt:lpwstr>
  </property>
</Properties>
</file>